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>
        <p:scale>
          <a:sx n="112" d="100"/>
          <a:sy n="112" d="100"/>
        </p:scale>
        <p:origin x="1120" y="5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9609FD3-CD8E-8948-8836-814FD7631C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DB6A8CC8-E33A-994D-BA50-995EF70590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51E2CBD-99E7-684A-BB85-9C982B1E4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27378-FEDA-A246-BDFA-B1DC351639AA}" type="datetimeFigureOut">
              <a:rPr lang="nb-NO" smtClean="0"/>
              <a:t>11.08.2021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4E9825E-BA05-A14C-B866-BAB2A65F8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CDF89B6-5145-944D-8E7D-474440296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21D8A-0243-DA47-813A-B899094067A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8265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337B233-055C-034B-AA35-533BD400E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6485F942-8745-8049-9000-D7D60AB0F1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6B99870-60A0-D84A-B0DB-AE0BB434C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27378-FEDA-A246-BDFA-B1DC351639AA}" type="datetimeFigureOut">
              <a:rPr lang="nb-NO" smtClean="0"/>
              <a:t>11.08.2021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30C5929-51A3-0147-8484-BC67E649F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BB2A0551-CAA7-A34A-A7B6-B4D894353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21D8A-0243-DA47-813A-B899094067A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71342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820FA218-AC40-454E-8716-043F6F2E4D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1D62802-92DD-244C-8956-D2A56AC6A5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B592336-365F-1C46-8EBB-F8D6A2E07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27378-FEDA-A246-BDFA-B1DC351639AA}" type="datetimeFigureOut">
              <a:rPr lang="nb-NO" smtClean="0"/>
              <a:t>11.08.2021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1FA46F5-DA96-E14D-BB8C-58376435F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8F88D6F-53DA-F049-8A51-4718175E1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21D8A-0243-DA47-813A-B899094067A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76598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FDECC9F-75BB-A943-A763-EEF0EFB43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CFBC175-260D-C543-8A10-4255160062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B52A845-A9BB-B046-87EF-750401A30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27378-FEDA-A246-BDFA-B1DC351639AA}" type="datetimeFigureOut">
              <a:rPr lang="nb-NO" smtClean="0"/>
              <a:t>11.08.2021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4BFBA18-80AF-D049-A6B1-0AE64D5FD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30FEFBF-A4C5-E941-B30F-7336E2BD8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21D8A-0243-DA47-813A-B899094067A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06556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533CE36-0868-654C-B891-B6E78EE77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80DF431-D003-7D46-94E9-7949D29EBB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692E75F-857D-1F43-8AD0-FBCA0894C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27378-FEDA-A246-BDFA-B1DC351639AA}" type="datetimeFigureOut">
              <a:rPr lang="nb-NO" smtClean="0"/>
              <a:t>11.08.2021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A03169A-722F-4E4E-A562-F395CE768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8218265-A01F-9247-B2AD-52086B45F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21D8A-0243-DA47-813A-B899094067A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58599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056194F-917F-0346-9109-D5E10A56E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585476C-D59C-F94A-B26F-7149962E2D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0EE677C5-CECD-6041-9BB0-2A008073DA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DD142220-8F65-1940-8FFC-E1757A276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27378-FEDA-A246-BDFA-B1DC351639AA}" type="datetimeFigureOut">
              <a:rPr lang="nb-NO" smtClean="0"/>
              <a:t>11.08.2021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C6E1422-75A9-7943-B426-E935FBB11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F6ADF28-0C7B-E146-B129-13CE9A75D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21D8A-0243-DA47-813A-B899094067A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5188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66E32B9-CBA6-8F4F-B1D4-BDC613B2E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988009F-6CA3-734B-A21D-64DB3D3C79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37496474-0163-6E4B-A41C-D29BA461D2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7B0F5D92-B732-6A4C-AE4C-F9FE1681B3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EF1CDDD0-3945-6744-93A6-7AC117A527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3D2C3F8D-AD6A-724B-B228-744E2D59C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27378-FEDA-A246-BDFA-B1DC351639AA}" type="datetimeFigureOut">
              <a:rPr lang="nb-NO" smtClean="0"/>
              <a:t>11.08.2021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675E9008-43BD-FC43-B66C-E326A58F7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0F75652A-67E7-5249-AE71-A5CD47E73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21D8A-0243-DA47-813A-B899094067A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17077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34B0A26-13C7-9244-AC44-429562EAC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181793CE-DE08-FE4A-9BDB-79AE88E18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27378-FEDA-A246-BDFA-B1DC351639AA}" type="datetimeFigureOut">
              <a:rPr lang="nb-NO" smtClean="0"/>
              <a:t>11.08.2021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4C4022C6-DA1F-9F40-83EA-77F70ED08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19E54687-28F2-724C-903B-750ED36B8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21D8A-0243-DA47-813A-B899094067A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79158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77883F49-52A6-0E49-8927-E1912B141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27378-FEDA-A246-BDFA-B1DC351639AA}" type="datetimeFigureOut">
              <a:rPr lang="nb-NO" smtClean="0"/>
              <a:t>11.08.2021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05C4E44F-FC65-4543-BB63-51B5ABFF6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2AB616C2-FB0A-EF45-9363-40B61DEF3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21D8A-0243-DA47-813A-B899094067A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52833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7B4FA95-04CC-8D40-9FA6-026BCA056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FB38271-4078-AA4C-9188-671BB0CD85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8D605A72-47FF-AC41-9F50-B4B976D014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E24D540-6C83-AC45-B982-5EE60C9B8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27378-FEDA-A246-BDFA-B1DC351639AA}" type="datetimeFigureOut">
              <a:rPr lang="nb-NO" smtClean="0"/>
              <a:t>11.08.2021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4654E80C-1E9F-E741-9985-C4FA4512F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908BD46-EEB6-6942-8329-7B101CA32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21D8A-0243-DA47-813A-B899094067A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94995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ACACA5D-CB58-6640-8AAD-C9DE7C8C4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DF32AC1E-2073-024C-819B-C6093AF858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5BE7B4F-1788-954E-82E2-D323B2D501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E1FD5C52-2248-BB4A-8174-6B1CFB7E6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27378-FEDA-A246-BDFA-B1DC351639AA}" type="datetimeFigureOut">
              <a:rPr lang="nb-NO" smtClean="0"/>
              <a:t>11.08.2021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DFE5769-C648-DD4F-9D51-3CB89BE60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DBD556F1-C1AA-A542-A216-95033A55B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21D8A-0243-DA47-813A-B899094067A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72812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7EAA5801-62E2-4B48-9ACE-A733EFBEF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06DEE7F0-CA7A-FB47-A174-31938D8C54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892E780B-4916-734D-8F6C-C5CC524230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27378-FEDA-A246-BDFA-B1DC351639AA}" type="datetimeFigureOut">
              <a:rPr lang="nb-NO" smtClean="0"/>
              <a:t>11.08.2021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A460540-3EE9-384A-B8C1-F8D72990FC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D925B3F-615D-F241-B8C9-46DDABC060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21D8A-0243-DA47-813A-B899094067A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53871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e 9">
            <a:extLst>
              <a:ext uri="{FF2B5EF4-FFF2-40B4-BE49-F238E27FC236}">
                <a16:creationId xmlns:a16="http://schemas.microsoft.com/office/drawing/2014/main" id="{BD641EF6-353B-D34B-A917-284A7E72E4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7632" y="220391"/>
            <a:ext cx="1487129" cy="447991"/>
          </a:xfrm>
          <a:prstGeom prst="rect">
            <a:avLst/>
          </a:prstGeom>
        </p:spPr>
      </p:pic>
      <p:sp>
        <p:nvSpPr>
          <p:cNvPr id="24" name="Textfeld 8">
            <a:extLst>
              <a:ext uri="{FF2B5EF4-FFF2-40B4-BE49-F238E27FC236}">
                <a16:creationId xmlns:a16="http://schemas.microsoft.com/office/drawing/2014/main" id="{4BC0B01E-117C-DC4C-973A-E7699C79E8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84131" y="1366924"/>
            <a:ext cx="123063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de-DE" altLang="de-DE" sz="1000" dirty="0">
                <a:latin typeface="Trade Gothic LT Std Bold" pitchFamily="127" charset="0"/>
              </a:rPr>
              <a:t>Name</a:t>
            </a:r>
          </a:p>
          <a:p>
            <a:pPr algn="ctr" eaLnBrk="1" hangingPunct="1"/>
            <a:r>
              <a:rPr lang="de-DE" altLang="de-DE" sz="1000" dirty="0">
                <a:latin typeface="Trade Gothic LT Std Bold" pitchFamily="127" charset="0"/>
              </a:rPr>
              <a:t>Institution</a:t>
            </a:r>
          </a:p>
        </p:txBody>
      </p:sp>
      <p:pic>
        <p:nvPicPr>
          <p:cNvPr id="25" name="Bilde 24">
            <a:extLst>
              <a:ext uri="{FF2B5EF4-FFF2-40B4-BE49-F238E27FC236}">
                <a16:creationId xmlns:a16="http://schemas.microsoft.com/office/drawing/2014/main" id="{AD47CCDE-0118-554F-BD1E-32887255A3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22231" y="812495"/>
            <a:ext cx="554429" cy="554429"/>
          </a:xfrm>
          <a:prstGeom prst="rect">
            <a:avLst/>
          </a:prstGeom>
        </p:spPr>
      </p:pic>
      <p:sp>
        <p:nvSpPr>
          <p:cNvPr id="30" name="Textfeld 8">
            <a:extLst>
              <a:ext uri="{FF2B5EF4-FFF2-40B4-BE49-F238E27FC236}">
                <a16:creationId xmlns:a16="http://schemas.microsoft.com/office/drawing/2014/main" id="{70AFE100-1EAF-0A47-B509-373821DAF5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84131" y="2475782"/>
            <a:ext cx="123063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de-DE" altLang="de-DE" sz="1000" dirty="0">
                <a:latin typeface="Trade Gothic LT Std Bold" pitchFamily="127" charset="0"/>
              </a:rPr>
              <a:t>Name</a:t>
            </a:r>
          </a:p>
          <a:p>
            <a:pPr algn="ctr" eaLnBrk="1" hangingPunct="1"/>
            <a:r>
              <a:rPr lang="de-DE" altLang="de-DE" sz="1000" dirty="0">
                <a:latin typeface="Trade Gothic LT Std Bold" pitchFamily="127" charset="0"/>
              </a:rPr>
              <a:t>Institution</a:t>
            </a:r>
          </a:p>
        </p:txBody>
      </p:sp>
      <p:pic>
        <p:nvPicPr>
          <p:cNvPr id="31" name="Bilde 30">
            <a:extLst>
              <a:ext uri="{FF2B5EF4-FFF2-40B4-BE49-F238E27FC236}">
                <a16:creationId xmlns:a16="http://schemas.microsoft.com/office/drawing/2014/main" id="{E9C0B94B-606E-524F-A549-8C52148CA0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22231" y="1921353"/>
            <a:ext cx="554429" cy="554429"/>
          </a:xfrm>
          <a:prstGeom prst="rect">
            <a:avLst/>
          </a:prstGeom>
        </p:spPr>
      </p:pic>
      <p:sp>
        <p:nvSpPr>
          <p:cNvPr id="32" name="Textfeld 8">
            <a:extLst>
              <a:ext uri="{FF2B5EF4-FFF2-40B4-BE49-F238E27FC236}">
                <a16:creationId xmlns:a16="http://schemas.microsoft.com/office/drawing/2014/main" id="{F78FAA9F-7F65-E246-89B0-FB2C3B988E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84131" y="3584640"/>
            <a:ext cx="123063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de-DE" altLang="de-DE" sz="1000" dirty="0">
                <a:latin typeface="Trade Gothic LT Std Bold" pitchFamily="127" charset="0"/>
              </a:rPr>
              <a:t>Name</a:t>
            </a:r>
          </a:p>
          <a:p>
            <a:pPr algn="ctr" eaLnBrk="1" hangingPunct="1"/>
            <a:r>
              <a:rPr lang="de-DE" altLang="de-DE" sz="1000" dirty="0">
                <a:latin typeface="Trade Gothic LT Std Bold" pitchFamily="127" charset="0"/>
              </a:rPr>
              <a:t>Institution</a:t>
            </a:r>
          </a:p>
        </p:txBody>
      </p:sp>
      <p:pic>
        <p:nvPicPr>
          <p:cNvPr id="33" name="Bilde 32">
            <a:extLst>
              <a:ext uri="{FF2B5EF4-FFF2-40B4-BE49-F238E27FC236}">
                <a16:creationId xmlns:a16="http://schemas.microsoft.com/office/drawing/2014/main" id="{490BDAC2-B0A7-9B46-9ED1-5E01457FD7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22231" y="3030211"/>
            <a:ext cx="554429" cy="554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383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6</Words>
  <Application>Microsoft Macintosh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Trade Gothic LT Std Bold</vt:lpstr>
      <vt:lpstr>Office-tema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Håkon Jevnesveen</dc:creator>
  <cp:lastModifiedBy>Håkon Jevnesveen</cp:lastModifiedBy>
  <cp:revision>3</cp:revision>
  <dcterms:created xsi:type="dcterms:W3CDTF">2021-03-17T09:50:41Z</dcterms:created>
  <dcterms:modified xsi:type="dcterms:W3CDTF">2021-08-11T11:06:59Z</dcterms:modified>
</cp:coreProperties>
</file>